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9"/>
  </p:normalViewPr>
  <p:slideViewPr>
    <p:cSldViewPr snapToGrid="0" snapToObjects="1">
      <p:cViewPr varScale="1">
        <p:scale>
          <a:sx n="90" d="100"/>
          <a:sy n="90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B09B-F462-FC44-9FD8-DC7B83C9D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B182C-B318-C14D-ACCD-3EA14AFDC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A9BAF-9E2F-F842-9492-36A112C8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548A9-5A85-BB42-A130-DEBD68F5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9944C-AC7B-7549-A8B7-89A20E6F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31D0B-D3EA-6940-B32D-BEF9E5C7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93125-6868-B249-B828-9E60F7077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1593B-27F8-AC46-8CD7-3D7D0D76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48917-B3D1-8C43-B235-3146D5E1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7AD18-4E58-444B-B94E-490843F2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6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F92EF-8C78-7543-A954-28FD6FC94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31036-6963-BB47-B551-5A7BA8AC3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59C88-1011-AC4D-B63F-34B250FC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AF94-342E-8842-8066-E71468F7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B50C2-B334-F244-8EF5-CCC55E90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20FB-5677-7F43-A65C-C1D35AF7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02C36-FD9F-874D-AFE6-B18BA3D93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BFA9-0CAC-0D4E-AD3A-9FFACFAF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6FB5-730F-8B45-96A5-79C99894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81279-427C-974B-9D31-F4D8E367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6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00CB-0A71-A44A-A1C7-31D384DB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39161-C523-B746-B403-FE00251D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3B4B0-3CFD-0143-92FA-B684E43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D8CA3-CC9C-BE4F-BA70-D9E8FAE2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B3949-B54D-9F4C-9AB4-52D07798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9F69-1577-304E-A306-38FC6AE6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AA9CC-2D34-EA4E-8BE9-88814CDE4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EBF7-06C6-4148-B05B-2B6E33D1B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ED5D3-06B1-F249-8C65-F0907CF3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0176E-519C-0E4B-B523-76A2A793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DB9BB-B205-EE47-8D8B-E9CD348E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2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B448-1FAB-9448-BD77-558C9067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7E0AD-B4D4-2947-9417-AAADD9A85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2C20D-D6C2-C740-852C-E617BC594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259EB-8DA9-6745-A824-BE040576E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C91BC-27DF-A545-86F9-1515505CD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F96DB-F135-5F43-8675-D4B97FF6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FA6C7-E4DC-8640-9BD7-A1819734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63E83E-BFB0-1443-BA47-65B8C1C9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5281-F89F-1143-8ECD-CFF5F7FE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9C156-0E2A-0946-9B78-56D32075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4A143-BB3A-0D4D-BD23-DD0D2A75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C9166-0AF4-AF41-A71E-B33A3573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4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7F2FF5-8DF0-8146-A84A-951F4326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AF48A-7958-2046-BB51-98085F61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58D31-E856-924B-8FFA-AFB5405EF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E4834-B4F4-D843-964C-6426FFF3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5930B-02D3-FE40-8184-BD71E7976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AFDA3-7AA6-D243-A7C0-E152BFBC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849D0-5444-DC42-B2E9-AB9BFB55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CCBAF-CD7A-0549-BFB6-D8E6DDAF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21B5-9F90-1A49-941F-B0BCB2DF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A4D5-B183-8A49-93E7-06625930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075D3-A813-C143-BD80-ECDDE5FBB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7D999-46AC-474D-B19D-D4403DC4B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7BDB1-F47D-324C-B168-D6EBC20E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C9D3-D8A7-ED4E-906C-DEBD23C2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FC8CF-EAD6-454C-8190-ACF64B57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6ACE2-A70A-DA41-90CC-43432287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EDDF5-2CD8-B542-916E-6C1D18FD2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6A88A-8228-394F-8FD4-48A442D886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3935F-7FE9-1D43-BF0D-5FEAE153326A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60487-4794-D841-96EA-7D38A75B6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E779F-63B2-A24F-83D6-669DEC278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8E44C-3C01-A641-8CBA-7D05363F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0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5AEF1-AEC5-5A41-AF4F-E739772D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FA088-3EA3-E247-B2F1-CC81B7A57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7000"/>
                    </a14:imgEffect>
                  </a14:imgLayer>
                </a14:imgProps>
              </a:ext>
            </a:extLst>
          </a:blip>
          <a:srcRect l="34682" t="13891" r="13087" b="39573"/>
          <a:stretch/>
        </p:blipFill>
        <p:spPr>
          <a:xfrm rot="734313">
            <a:off x="3908665" y="1920710"/>
            <a:ext cx="1360739" cy="1072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321AB3-9BDA-4E44-89C8-EF0E7F9A04DC}"/>
              </a:ext>
            </a:extLst>
          </p:cNvPr>
          <p:cNvSpPr/>
          <p:nvPr/>
        </p:nvSpPr>
        <p:spPr>
          <a:xfrm rot="902958">
            <a:off x="3591258" y="2924803"/>
            <a:ext cx="1940312" cy="262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32C76-5043-0246-ADFF-E44C8B3A4BB5}"/>
              </a:ext>
            </a:extLst>
          </p:cNvPr>
          <p:cNvSpPr/>
          <p:nvPr/>
        </p:nvSpPr>
        <p:spPr>
          <a:xfrm rot="743115">
            <a:off x="3870746" y="1765344"/>
            <a:ext cx="1940312" cy="262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DCAD107-9BD7-2C47-BF3F-958C1AAF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085E19-D37A-944B-9DFD-A8BD2C145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2" t="13891" r="7367" b="39573"/>
          <a:stretch/>
        </p:blipFill>
        <p:spPr>
          <a:xfrm>
            <a:off x="1138575" y="3723113"/>
            <a:ext cx="4126004" cy="2208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95A88-8EA3-1D49-881B-75A91CE3B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585" y="712677"/>
            <a:ext cx="2163659" cy="242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E9314-9349-EF4B-856D-D1A8D43E2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75" y="712677"/>
            <a:ext cx="2426824" cy="2422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3DDC2-C9B9-AE45-B8AA-9B98EBF0D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984" y="712677"/>
            <a:ext cx="3244031" cy="2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1367E-C8A6-9C48-BDC1-91948C984D6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17718" y="3723111"/>
            <a:ext cx="2041526" cy="2208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788D5-B2AC-6545-A916-E5C4D2D67225}"/>
              </a:ext>
            </a:extLst>
          </p:cNvPr>
          <p:cNvPicPr/>
          <p:nvPr/>
        </p:nvPicPr>
        <p:blipFill rotWithShape="1">
          <a:blip r:embed="rId7"/>
          <a:srcRect t="7933"/>
          <a:stretch/>
        </p:blipFill>
        <p:spPr bwMode="auto">
          <a:xfrm>
            <a:off x="5761225" y="3723112"/>
            <a:ext cx="2163659" cy="2208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213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Una Mapes</dc:creator>
  <cp:lastModifiedBy>Una Mapes</cp:lastModifiedBy>
  <cp:revision>4</cp:revision>
  <dcterms:created xsi:type="dcterms:W3CDTF">2020-05-07T19:04:46Z</dcterms:created>
  <dcterms:modified xsi:type="dcterms:W3CDTF">2020-05-07T20:14:13Z</dcterms:modified>
</cp:coreProperties>
</file>